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BA84D-AF3A-4E23-8565-C0F42DA0184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F8D90F-4B79-4B58-A2FF-736AAD02D718}">
      <dgm:prSet phldrT="[Текст]"/>
      <dgm:spPr/>
      <dgm:t>
        <a:bodyPr/>
        <a:lstStyle/>
        <a:p>
          <a:r>
            <a:rPr lang="ru-RU" dirty="0" smtClean="0"/>
            <a:t>Решение:</a:t>
          </a:r>
        </a:p>
        <a:p>
          <a:r>
            <a:rPr lang="ru-RU" dirty="0" smtClean="0"/>
            <a:t>обучение навыкам</a:t>
          </a:r>
          <a:endParaRPr lang="ru-RU" dirty="0"/>
        </a:p>
      </dgm:t>
    </dgm:pt>
    <dgm:pt modelId="{434629E1-1314-4D9F-920A-93C37140315D}" type="parTrans" cxnId="{B3E9FA1E-E181-47DF-BFDE-E0E0CD9A1223}">
      <dgm:prSet/>
      <dgm:spPr/>
      <dgm:t>
        <a:bodyPr/>
        <a:lstStyle/>
        <a:p>
          <a:endParaRPr lang="ru-RU"/>
        </a:p>
      </dgm:t>
    </dgm:pt>
    <dgm:pt modelId="{ABF87DD0-CF66-4BA7-BE37-F5FDE7B96E6C}" type="sibTrans" cxnId="{B3E9FA1E-E181-47DF-BFDE-E0E0CD9A1223}">
      <dgm:prSet/>
      <dgm:spPr/>
      <dgm:t>
        <a:bodyPr/>
        <a:lstStyle/>
        <a:p>
          <a:endParaRPr lang="ru-RU"/>
        </a:p>
      </dgm:t>
    </dgm:pt>
    <dgm:pt modelId="{460D8B13-8206-459E-86DA-7D7FD2F5AA35}">
      <dgm:prSet phldrT="[Текст]" custT="1"/>
      <dgm:spPr/>
      <dgm:t>
        <a:bodyPr/>
        <a:lstStyle/>
        <a:p>
          <a:r>
            <a:rPr lang="ru-RU" sz="1600" dirty="0" smtClean="0"/>
            <a:t>Самодисциплины</a:t>
          </a:r>
          <a:endParaRPr lang="ru-RU" sz="1600" dirty="0"/>
        </a:p>
      </dgm:t>
    </dgm:pt>
    <dgm:pt modelId="{6DD26809-5E77-4C19-8E07-6FA99F7BECC6}" type="parTrans" cxnId="{B5DE551B-214F-4A53-A5D3-791D2AC47687}">
      <dgm:prSet/>
      <dgm:spPr/>
      <dgm:t>
        <a:bodyPr/>
        <a:lstStyle/>
        <a:p>
          <a:endParaRPr lang="ru-RU"/>
        </a:p>
      </dgm:t>
    </dgm:pt>
    <dgm:pt modelId="{01A8435A-38A4-4F5C-81E7-8F724211A41F}" type="sibTrans" cxnId="{B5DE551B-214F-4A53-A5D3-791D2AC47687}">
      <dgm:prSet/>
      <dgm:spPr/>
      <dgm:t>
        <a:bodyPr/>
        <a:lstStyle/>
        <a:p>
          <a:endParaRPr lang="ru-RU"/>
        </a:p>
      </dgm:t>
    </dgm:pt>
    <dgm:pt modelId="{56A428BA-6601-450A-8EF6-22142F6AAE05}">
      <dgm:prSet phldrT="[Текст]" custT="1"/>
      <dgm:spPr/>
      <dgm:t>
        <a:bodyPr/>
        <a:lstStyle/>
        <a:p>
          <a:r>
            <a:rPr lang="ru-RU" sz="1600" dirty="0" smtClean="0"/>
            <a:t>Концентрации внимания</a:t>
          </a:r>
          <a:endParaRPr lang="ru-RU" sz="1600" dirty="0"/>
        </a:p>
      </dgm:t>
    </dgm:pt>
    <dgm:pt modelId="{A87B8E4C-4483-428E-8C7E-A04350F31F6E}" type="parTrans" cxnId="{48AA898F-7312-4355-A339-2480B1809DFF}">
      <dgm:prSet/>
      <dgm:spPr/>
      <dgm:t>
        <a:bodyPr/>
        <a:lstStyle/>
        <a:p>
          <a:endParaRPr lang="ru-RU"/>
        </a:p>
      </dgm:t>
    </dgm:pt>
    <dgm:pt modelId="{BB3700D9-AB15-4367-AF5F-1262998030F9}" type="sibTrans" cxnId="{48AA898F-7312-4355-A339-2480B1809DFF}">
      <dgm:prSet/>
      <dgm:spPr/>
      <dgm:t>
        <a:bodyPr/>
        <a:lstStyle/>
        <a:p>
          <a:endParaRPr lang="ru-RU"/>
        </a:p>
      </dgm:t>
    </dgm:pt>
    <dgm:pt modelId="{D09EFE4E-CEF7-41AF-BA40-DA17DDF92357}">
      <dgm:prSet phldrT="[Текст]" custT="1"/>
      <dgm:spPr/>
      <dgm:t>
        <a:bodyPr/>
        <a:lstStyle/>
        <a:p>
          <a:r>
            <a:rPr lang="ru-RU" sz="1600" dirty="0" err="1" smtClean="0"/>
            <a:t>Саморегуляции</a:t>
          </a:r>
          <a:endParaRPr lang="ru-RU" sz="1600" dirty="0"/>
        </a:p>
      </dgm:t>
    </dgm:pt>
    <dgm:pt modelId="{21B45BCF-3181-403A-B5D1-09E2E463D486}" type="parTrans" cxnId="{A2650075-9A0E-4179-946E-7F41B2863A2A}">
      <dgm:prSet/>
      <dgm:spPr/>
      <dgm:t>
        <a:bodyPr/>
        <a:lstStyle/>
        <a:p>
          <a:endParaRPr lang="ru-RU"/>
        </a:p>
      </dgm:t>
    </dgm:pt>
    <dgm:pt modelId="{D720AEF5-AAD5-4C7F-814E-988991B66B1C}" type="sibTrans" cxnId="{A2650075-9A0E-4179-946E-7F41B2863A2A}">
      <dgm:prSet/>
      <dgm:spPr/>
      <dgm:t>
        <a:bodyPr/>
        <a:lstStyle/>
        <a:p>
          <a:endParaRPr lang="ru-RU"/>
        </a:p>
      </dgm:t>
    </dgm:pt>
    <dgm:pt modelId="{5DC232AE-17CD-4A85-BC97-B4A16C0E9C9D}" type="pres">
      <dgm:prSet presAssocID="{DA3BA84D-AF3A-4E23-8565-C0F42DA0184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8D70CC-759C-46C4-90D4-D7FA6FA3153F}" type="pres">
      <dgm:prSet presAssocID="{E7F8D90F-4B79-4B58-A2FF-736AAD02D718}" presName="root1" presStyleCnt="0"/>
      <dgm:spPr/>
    </dgm:pt>
    <dgm:pt modelId="{98A85147-82CE-44B5-BA08-69A2F403FECD}" type="pres">
      <dgm:prSet presAssocID="{E7F8D90F-4B79-4B58-A2FF-736AAD02D718}" presName="LevelOneTextNode" presStyleLbl="node0" presStyleIdx="0" presStyleCnt="1" custScaleX="121998" custLinFactX="-100000" custLinFactNeighborX="-163328" custLinFactNeighborY="-1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1CD68B-2F9E-4ECB-9638-A2843C31B951}" type="pres">
      <dgm:prSet presAssocID="{E7F8D90F-4B79-4B58-A2FF-736AAD02D718}" presName="level2hierChild" presStyleCnt="0"/>
      <dgm:spPr/>
    </dgm:pt>
    <dgm:pt modelId="{F2074C84-9A7E-4486-80BE-F22B433D2259}" type="pres">
      <dgm:prSet presAssocID="{6DD26809-5E77-4C19-8E07-6FA99F7BECC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DA6898B-1F78-4FB5-9111-ACB9C252B2BC}" type="pres">
      <dgm:prSet presAssocID="{6DD26809-5E77-4C19-8E07-6FA99F7BECC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96C89D2-63BF-48F5-B344-2AE429B29CA1}" type="pres">
      <dgm:prSet presAssocID="{460D8B13-8206-459E-86DA-7D7FD2F5AA35}" presName="root2" presStyleCnt="0"/>
      <dgm:spPr/>
    </dgm:pt>
    <dgm:pt modelId="{39C48C80-6905-467D-B3D8-9D75AFA04C8D}" type="pres">
      <dgm:prSet presAssocID="{460D8B13-8206-459E-86DA-7D7FD2F5AA35}" presName="LevelTwoTextNode" presStyleLbl="node2" presStyleIdx="0" presStyleCnt="3" custScaleX="214388" custLinFactNeighborX="373" custLinFactNeighborY="-51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E0C45C-4E4E-4660-BBCD-AFFBEC808674}" type="pres">
      <dgm:prSet presAssocID="{460D8B13-8206-459E-86DA-7D7FD2F5AA35}" presName="level3hierChild" presStyleCnt="0"/>
      <dgm:spPr/>
    </dgm:pt>
    <dgm:pt modelId="{07AE9D80-6480-47B7-B88F-EE5C81026701}" type="pres">
      <dgm:prSet presAssocID="{A87B8E4C-4483-428E-8C7E-A04350F31F6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C9D2262-73AC-498F-9FB2-DAFC7D4B634F}" type="pres">
      <dgm:prSet presAssocID="{A87B8E4C-4483-428E-8C7E-A04350F31F6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9528C43-246F-4D8B-BA4C-9A1E9E8BBE2A}" type="pres">
      <dgm:prSet presAssocID="{56A428BA-6601-450A-8EF6-22142F6AAE05}" presName="root2" presStyleCnt="0"/>
      <dgm:spPr/>
    </dgm:pt>
    <dgm:pt modelId="{3BEE3C53-54E6-4CE7-B795-3D4F00CC38B5}" type="pres">
      <dgm:prSet presAssocID="{56A428BA-6601-450A-8EF6-22142F6AAE05}" presName="LevelTwoTextNode" presStyleLbl="node2" presStyleIdx="1" presStyleCnt="3" custScaleX="160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73C815-F33F-4367-8CEA-6EA7E3283E40}" type="pres">
      <dgm:prSet presAssocID="{56A428BA-6601-450A-8EF6-22142F6AAE05}" presName="level3hierChild" presStyleCnt="0"/>
      <dgm:spPr/>
    </dgm:pt>
    <dgm:pt modelId="{D7692B5E-CB92-4F0C-AE9C-4B88357C442D}" type="pres">
      <dgm:prSet presAssocID="{21B45BCF-3181-403A-B5D1-09E2E463D486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C55A595-BBCB-4BF6-BA5B-9AA124413F7E}" type="pres">
      <dgm:prSet presAssocID="{21B45BCF-3181-403A-B5D1-09E2E463D486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FCD2CD5-6CD1-4210-915D-3FD6E14DDA96}" type="pres">
      <dgm:prSet presAssocID="{D09EFE4E-CEF7-41AF-BA40-DA17DDF92357}" presName="root2" presStyleCnt="0"/>
      <dgm:spPr/>
    </dgm:pt>
    <dgm:pt modelId="{9999102B-537C-4AE5-BFDF-1F58F4AB3A6A}" type="pres">
      <dgm:prSet presAssocID="{D09EFE4E-CEF7-41AF-BA40-DA17DDF92357}" presName="LevelTwoTextNode" presStyleLbl="node2" presStyleIdx="2" presStyleCnt="3" custScaleX="104626" custLinFactNeighborX="7842" custLinFactNeighborY="808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07F92-7D4C-4975-B5E4-E22B5F1F7E59}" type="pres">
      <dgm:prSet presAssocID="{D09EFE4E-CEF7-41AF-BA40-DA17DDF92357}" presName="level3hierChild" presStyleCnt="0"/>
      <dgm:spPr/>
    </dgm:pt>
  </dgm:ptLst>
  <dgm:cxnLst>
    <dgm:cxn modelId="{A0334B20-E565-4573-B104-D28EB5ECED0E}" type="presOf" srcId="{E7F8D90F-4B79-4B58-A2FF-736AAD02D718}" destId="{98A85147-82CE-44B5-BA08-69A2F403FECD}" srcOrd="0" destOrd="0" presId="urn:microsoft.com/office/officeart/2008/layout/HorizontalMultiLevelHierarchy"/>
    <dgm:cxn modelId="{A61BB8E8-7FC1-42FE-A85C-40F3233DDD0D}" type="presOf" srcId="{DA3BA84D-AF3A-4E23-8565-C0F42DA0184A}" destId="{5DC232AE-17CD-4A85-BC97-B4A16C0E9C9D}" srcOrd="0" destOrd="0" presId="urn:microsoft.com/office/officeart/2008/layout/HorizontalMultiLevelHierarchy"/>
    <dgm:cxn modelId="{B3E9FA1E-E181-47DF-BFDE-E0E0CD9A1223}" srcId="{DA3BA84D-AF3A-4E23-8565-C0F42DA0184A}" destId="{E7F8D90F-4B79-4B58-A2FF-736AAD02D718}" srcOrd="0" destOrd="0" parTransId="{434629E1-1314-4D9F-920A-93C37140315D}" sibTransId="{ABF87DD0-CF66-4BA7-BE37-F5FDE7B96E6C}"/>
    <dgm:cxn modelId="{2A7254CE-32F7-4C2F-94FF-1EC2C046D901}" type="presOf" srcId="{D09EFE4E-CEF7-41AF-BA40-DA17DDF92357}" destId="{9999102B-537C-4AE5-BFDF-1F58F4AB3A6A}" srcOrd="0" destOrd="0" presId="urn:microsoft.com/office/officeart/2008/layout/HorizontalMultiLevelHierarchy"/>
    <dgm:cxn modelId="{A2650075-9A0E-4179-946E-7F41B2863A2A}" srcId="{E7F8D90F-4B79-4B58-A2FF-736AAD02D718}" destId="{D09EFE4E-CEF7-41AF-BA40-DA17DDF92357}" srcOrd="2" destOrd="0" parTransId="{21B45BCF-3181-403A-B5D1-09E2E463D486}" sibTransId="{D720AEF5-AAD5-4C7F-814E-988991B66B1C}"/>
    <dgm:cxn modelId="{208DCC8B-A598-41EA-8C05-5CFA1A02533D}" type="presOf" srcId="{21B45BCF-3181-403A-B5D1-09E2E463D486}" destId="{BC55A595-BBCB-4BF6-BA5B-9AA124413F7E}" srcOrd="1" destOrd="0" presId="urn:microsoft.com/office/officeart/2008/layout/HorizontalMultiLevelHierarchy"/>
    <dgm:cxn modelId="{DE443858-F053-48E2-BF10-C190F451F394}" type="presOf" srcId="{6DD26809-5E77-4C19-8E07-6FA99F7BECC6}" destId="{3DA6898B-1F78-4FB5-9111-ACB9C252B2BC}" srcOrd="1" destOrd="0" presId="urn:microsoft.com/office/officeart/2008/layout/HorizontalMultiLevelHierarchy"/>
    <dgm:cxn modelId="{9077D024-1A65-47AE-A76A-E82769398CDB}" type="presOf" srcId="{A87B8E4C-4483-428E-8C7E-A04350F31F6E}" destId="{6C9D2262-73AC-498F-9FB2-DAFC7D4B634F}" srcOrd="1" destOrd="0" presId="urn:microsoft.com/office/officeart/2008/layout/HorizontalMultiLevelHierarchy"/>
    <dgm:cxn modelId="{3163D8D0-E4DE-4D1C-9325-AA4698B3C74F}" type="presOf" srcId="{A87B8E4C-4483-428E-8C7E-A04350F31F6E}" destId="{07AE9D80-6480-47B7-B88F-EE5C81026701}" srcOrd="0" destOrd="0" presId="urn:microsoft.com/office/officeart/2008/layout/HorizontalMultiLevelHierarchy"/>
    <dgm:cxn modelId="{7D9D8202-FF56-4963-8FFB-C25278CEC0C2}" type="presOf" srcId="{6DD26809-5E77-4C19-8E07-6FA99F7BECC6}" destId="{F2074C84-9A7E-4486-80BE-F22B433D2259}" srcOrd="0" destOrd="0" presId="urn:microsoft.com/office/officeart/2008/layout/HorizontalMultiLevelHierarchy"/>
    <dgm:cxn modelId="{B5DE551B-214F-4A53-A5D3-791D2AC47687}" srcId="{E7F8D90F-4B79-4B58-A2FF-736AAD02D718}" destId="{460D8B13-8206-459E-86DA-7D7FD2F5AA35}" srcOrd="0" destOrd="0" parTransId="{6DD26809-5E77-4C19-8E07-6FA99F7BECC6}" sibTransId="{01A8435A-38A4-4F5C-81E7-8F724211A41F}"/>
    <dgm:cxn modelId="{964B37FB-A934-4842-AE1A-C2D813EF9F92}" type="presOf" srcId="{460D8B13-8206-459E-86DA-7D7FD2F5AA35}" destId="{39C48C80-6905-467D-B3D8-9D75AFA04C8D}" srcOrd="0" destOrd="0" presId="urn:microsoft.com/office/officeart/2008/layout/HorizontalMultiLevelHierarchy"/>
    <dgm:cxn modelId="{4A2FBA50-F1F5-485C-AA96-00F55BC77232}" type="presOf" srcId="{21B45BCF-3181-403A-B5D1-09E2E463D486}" destId="{D7692B5E-CB92-4F0C-AE9C-4B88357C442D}" srcOrd="0" destOrd="0" presId="urn:microsoft.com/office/officeart/2008/layout/HorizontalMultiLevelHierarchy"/>
    <dgm:cxn modelId="{48AA898F-7312-4355-A339-2480B1809DFF}" srcId="{E7F8D90F-4B79-4B58-A2FF-736AAD02D718}" destId="{56A428BA-6601-450A-8EF6-22142F6AAE05}" srcOrd="1" destOrd="0" parTransId="{A87B8E4C-4483-428E-8C7E-A04350F31F6E}" sibTransId="{BB3700D9-AB15-4367-AF5F-1262998030F9}"/>
    <dgm:cxn modelId="{DD03D862-BFCC-480A-8E3B-2CD892D44E66}" type="presOf" srcId="{56A428BA-6601-450A-8EF6-22142F6AAE05}" destId="{3BEE3C53-54E6-4CE7-B795-3D4F00CC38B5}" srcOrd="0" destOrd="0" presId="urn:microsoft.com/office/officeart/2008/layout/HorizontalMultiLevelHierarchy"/>
    <dgm:cxn modelId="{DAC276DA-1F2E-4BA1-8677-5F26E2E27F08}" type="presParOf" srcId="{5DC232AE-17CD-4A85-BC97-B4A16C0E9C9D}" destId="{648D70CC-759C-46C4-90D4-D7FA6FA3153F}" srcOrd="0" destOrd="0" presId="urn:microsoft.com/office/officeart/2008/layout/HorizontalMultiLevelHierarchy"/>
    <dgm:cxn modelId="{BC89E7C3-9BBE-4BC5-B254-04077B1208C2}" type="presParOf" srcId="{648D70CC-759C-46C4-90D4-D7FA6FA3153F}" destId="{98A85147-82CE-44B5-BA08-69A2F403FECD}" srcOrd="0" destOrd="0" presId="urn:microsoft.com/office/officeart/2008/layout/HorizontalMultiLevelHierarchy"/>
    <dgm:cxn modelId="{2A13AF27-8868-46D1-AA0C-C10B43F323DA}" type="presParOf" srcId="{648D70CC-759C-46C4-90D4-D7FA6FA3153F}" destId="{3A1CD68B-2F9E-4ECB-9638-A2843C31B951}" srcOrd="1" destOrd="0" presId="urn:microsoft.com/office/officeart/2008/layout/HorizontalMultiLevelHierarchy"/>
    <dgm:cxn modelId="{AEE242B9-A0A2-46CF-8EDD-FCCBA0820A25}" type="presParOf" srcId="{3A1CD68B-2F9E-4ECB-9638-A2843C31B951}" destId="{F2074C84-9A7E-4486-80BE-F22B433D2259}" srcOrd="0" destOrd="0" presId="urn:microsoft.com/office/officeart/2008/layout/HorizontalMultiLevelHierarchy"/>
    <dgm:cxn modelId="{DB874FB3-1205-4B4E-86EA-327136399D10}" type="presParOf" srcId="{F2074C84-9A7E-4486-80BE-F22B433D2259}" destId="{3DA6898B-1F78-4FB5-9111-ACB9C252B2BC}" srcOrd="0" destOrd="0" presId="urn:microsoft.com/office/officeart/2008/layout/HorizontalMultiLevelHierarchy"/>
    <dgm:cxn modelId="{39193064-586C-4962-9A2E-68375FAA215E}" type="presParOf" srcId="{3A1CD68B-2F9E-4ECB-9638-A2843C31B951}" destId="{F96C89D2-63BF-48F5-B344-2AE429B29CA1}" srcOrd="1" destOrd="0" presId="urn:microsoft.com/office/officeart/2008/layout/HorizontalMultiLevelHierarchy"/>
    <dgm:cxn modelId="{833B2717-938E-4517-9B4A-AB6154D42343}" type="presParOf" srcId="{F96C89D2-63BF-48F5-B344-2AE429B29CA1}" destId="{39C48C80-6905-467D-B3D8-9D75AFA04C8D}" srcOrd="0" destOrd="0" presId="urn:microsoft.com/office/officeart/2008/layout/HorizontalMultiLevelHierarchy"/>
    <dgm:cxn modelId="{45B3B92F-066F-448D-AA6B-46CC831D4809}" type="presParOf" srcId="{F96C89D2-63BF-48F5-B344-2AE429B29CA1}" destId="{63E0C45C-4E4E-4660-BBCD-AFFBEC808674}" srcOrd="1" destOrd="0" presId="urn:microsoft.com/office/officeart/2008/layout/HorizontalMultiLevelHierarchy"/>
    <dgm:cxn modelId="{517D2735-900A-44B6-AC51-C114BEEFA916}" type="presParOf" srcId="{3A1CD68B-2F9E-4ECB-9638-A2843C31B951}" destId="{07AE9D80-6480-47B7-B88F-EE5C81026701}" srcOrd="2" destOrd="0" presId="urn:microsoft.com/office/officeart/2008/layout/HorizontalMultiLevelHierarchy"/>
    <dgm:cxn modelId="{CADE5D6B-DD4A-4446-BECB-3C8CA14D70A6}" type="presParOf" srcId="{07AE9D80-6480-47B7-B88F-EE5C81026701}" destId="{6C9D2262-73AC-498F-9FB2-DAFC7D4B634F}" srcOrd="0" destOrd="0" presId="urn:microsoft.com/office/officeart/2008/layout/HorizontalMultiLevelHierarchy"/>
    <dgm:cxn modelId="{055D64AE-D766-4353-8993-684D2436A62F}" type="presParOf" srcId="{3A1CD68B-2F9E-4ECB-9638-A2843C31B951}" destId="{39528C43-246F-4D8B-BA4C-9A1E9E8BBE2A}" srcOrd="3" destOrd="0" presId="urn:microsoft.com/office/officeart/2008/layout/HorizontalMultiLevelHierarchy"/>
    <dgm:cxn modelId="{EDE74F7A-38CA-4AAA-8104-10727DBB4801}" type="presParOf" srcId="{39528C43-246F-4D8B-BA4C-9A1E9E8BBE2A}" destId="{3BEE3C53-54E6-4CE7-B795-3D4F00CC38B5}" srcOrd="0" destOrd="0" presId="urn:microsoft.com/office/officeart/2008/layout/HorizontalMultiLevelHierarchy"/>
    <dgm:cxn modelId="{37406B11-918C-45BA-AE70-423A826FF629}" type="presParOf" srcId="{39528C43-246F-4D8B-BA4C-9A1E9E8BBE2A}" destId="{EB73C815-F33F-4367-8CEA-6EA7E3283E40}" srcOrd="1" destOrd="0" presId="urn:microsoft.com/office/officeart/2008/layout/HorizontalMultiLevelHierarchy"/>
    <dgm:cxn modelId="{F3EF6309-DB45-42DC-989D-66D195E436E2}" type="presParOf" srcId="{3A1CD68B-2F9E-4ECB-9638-A2843C31B951}" destId="{D7692B5E-CB92-4F0C-AE9C-4B88357C442D}" srcOrd="4" destOrd="0" presId="urn:microsoft.com/office/officeart/2008/layout/HorizontalMultiLevelHierarchy"/>
    <dgm:cxn modelId="{1C51CEE8-B7F1-4F67-BF2A-E947DA3B6AAB}" type="presParOf" srcId="{D7692B5E-CB92-4F0C-AE9C-4B88357C442D}" destId="{BC55A595-BBCB-4BF6-BA5B-9AA124413F7E}" srcOrd="0" destOrd="0" presId="urn:microsoft.com/office/officeart/2008/layout/HorizontalMultiLevelHierarchy"/>
    <dgm:cxn modelId="{3B62718E-F539-4D9C-8F68-0D2F2561EE89}" type="presParOf" srcId="{3A1CD68B-2F9E-4ECB-9638-A2843C31B951}" destId="{3FCD2CD5-6CD1-4210-915D-3FD6E14DDA96}" srcOrd="5" destOrd="0" presId="urn:microsoft.com/office/officeart/2008/layout/HorizontalMultiLevelHierarchy"/>
    <dgm:cxn modelId="{F818A4DC-80E9-4696-A058-A7A09236C46D}" type="presParOf" srcId="{3FCD2CD5-6CD1-4210-915D-3FD6E14DDA96}" destId="{9999102B-537C-4AE5-BFDF-1F58F4AB3A6A}" srcOrd="0" destOrd="0" presId="urn:microsoft.com/office/officeart/2008/layout/HorizontalMultiLevelHierarchy"/>
    <dgm:cxn modelId="{2A2D5E95-9EC0-438D-BAFD-0E1F1C3AD1A2}" type="presParOf" srcId="{3FCD2CD5-6CD1-4210-915D-3FD6E14DDA96}" destId="{5DE07F92-7D4C-4975-B5E4-E22B5F1F7E59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908A9-F99A-46FC-8CF2-009340D142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B60F12-35FF-4EB5-A1F7-6F8B9F4D6324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Сбор информации, полезные ссылки, информацию о способах связи, план и расписание онлайн мероприятий в облачные хранилища</a:t>
          </a:r>
        </a:p>
        <a:p>
          <a:r>
            <a:rPr lang="ru-RU" sz="110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 (облачные хранения )</a:t>
          </a:r>
          <a:endParaRPr lang="ru-RU" sz="1100" dirty="0"/>
        </a:p>
      </dgm:t>
    </dgm:pt>
    <dgm:pt modelId="{77CE00CB-F10B-4BE1-88FD-8C43E3F0478C}" type="parTrans" cxnId="{1BA372B9-2AD1-4E03-9374-64D4705A09B0}">
      <dgm:prSet/>
      <dgm:spPr/>
      <dgm:t>
        <a:bodyPr/>
        <a:lstStyle/>
        <a:p>
          <a:endParaRPr lang="ru-RU"/>
        </a:p>
      </dgm:t>
    </dgm:pt>
    <dgm:pt modelId="{49E4D45B-12F3-42B2-A2DA-0390A229425D}" type="sibTrans" cxnId="{1BA372B9-2AD1-4E03-9374-64D4705A09B0}">
      <dgm:prSet/>
      <dgm:spPr/>
      <dgm:t>
        <a:bodyPr/>
        <a:lstStyle/>
        <a:p>
          <a:endParaRPr lang="ru-RU"/>
        </a:p>
      </dgm:t>
    </dgm:pt>
    <dgm:pt modelId="{52F49885-7563-4FD1-B597-022BD580220A}">
      <dgm:prSet custT="1"/>
      <dgm:spPr/>
      <dgm:t>
        <a:bodyPr/>
        <a:lstStyle/>
        <a:p>
          <a:r>
            <a:rPr lang="ru-RU" sz="1200" dirty="0" smtClean="0">
              <a:solidFill>
                <a:srgbClr val="FFC000"/>
              </a:solidFill>
            </a:rPr>
            <a:t>Организация каналов коммуникации</a:t>
          </a:r>
        </a:p>
        <a:p>
          <a:r>
            <a:rPr lang="ru-RU" sz="14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400" dirty="0" err="1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Zoom</a:t>
          </a:r>
          <a:r>
            <a:rPr lang="ru-RU" sz="14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Skype</a:t>
          </a:r>
          <a:r>
            <a:rPr lang="ru-RU" sz="14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WhatsApp</a:t>
          </a:r>
          <a:r>
            <a:rPr lang="ru-RU" sz="14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400" dirty="0" err="1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соцсети</a:t>
          </a:r>
          <a:r>
            <a:rPr lang="ru-RU" sz="14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электронная почта и т.д.)</a:t>
          </a:r>
          <a:endParaRPr lang="ru-RU" sz="1400" dirty="0">
            <a:solidFill>
              <a:srgbClr val="FFFF00"/>
            </a:solidFill>
          </a:endParaRPr>
        </a:p>
      </dgm:t>
    </dgm:pt>
    <dgm:pt modelId="{CC8E8008-6A80-4FF1-AE66-897D391E1B29}" type="parTrans" cxnId="{6EDA48CB-71A1-4482-82F1-F6488714080E}">
      <dgm:prSet/>
      <dgm:spPr/>
      <dgm:t>
        <a:bodyPr/>
        <a:lstStyle/>
        <a:p>
          <a:endParaRPr lang="ru-RU"/>
        </a:p>
      </dgm:t>
    </dgm:pt>
    <dgm:pt modelId="{FE434E4F-F574-48AC-B518-0EDAA08B8AF2}" type="sibTrans" cxnId="{6EDA48CB-71A1-4482-82F1-F6488714080E}">
      <dgm:prSet/>
      <dgm:spPr/>
      <dgm:t>
        <a:bodyPr/>
        <a:lstStyle/>
        <a:p>
          <a:endParaRPr lang="ru-RU"/>
        </a:p>
      </dgm:t>
    </dgm:pt>
    <dgm:pt modelId="{82BA5076-38E8-41A5-9166-79710E50A81C}">
      <dgm:prSet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Организация опроса студентов, родителей, педагогов о проблемах, которые волнуют их в период ДО</a:t>
          </a:r>
        </a:p>
        <a:p>
          <a:r>
            <a:rPr lang="ru-RU" sz="1700" dirty="0" smtClean="0">
              <a:solidFill>
                <a:schemeClr val="tx1"/>
              </a:solidFill>
            </a:rPr>
            <a:t>(</a:t>
          </a:r>
          <a:r>
            <a:rPr lang="ru-RU" sz="1700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Google</a:t>
          </a:r>
          <a:r>
            <a:rPr lang="ru-RU" sz="17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-формы)</a:t>
          </a:r>
          <a:endParaRPr lang="ru-RU" sz="1700" dirty="0">
            <a:solidFill>
              <a:schemeClr val="tx1"/>
            </a:solidFill>
          </a:endParaRPr>
        </a:p>
      </dgm:t>
    </dgm:pt>
    <dgm:pt modelId="{E8CEC74E-91FB-4836-8714-84E2E022C1FB}" type="parTrans" cxnId="{3A1B828F-0F3C-4B59-92C4-8AB6153A029F}">
      <dgm:prSet/>
      <dgm:spPr/>
      <dgm:t>
        <a:bodyPr/>
        <a:lstStyle/>
        <a:p>
          <a:endParaRPr lang="ru-RU"/>
        </a:p>
      </dgm:t>
    </dgm:pt>
    <dgm:pt modelId="{AA83C17C-B8EB-49B9-931C-10554027B805}" type="sibTrans" cxnId="{3A1B828F-0F3C-4B59-92C4-8AB6153A029F}">
      <dgm:prSet/>
      <dgm:spPr/>
      <dgm:t>
        <a:bodyPr/>
        <a:lstStyle/>
        <a:p>
          <a:endParaRPr lang="ru-RU"/>
        </a:p>
      </dgm:t>
    </dgm:pt>
    <dgm:pt modelId="{0297E894-4BE3-4BEE-B635-813C4685B7A0}">
      <dgm:prSet/>
      <dgm:spPr/>
      <dgm:t>
        <a:bodyPr/>
        <a:lstStyle/>
        <a:p>
          <a:r>
            <a:rPr lang="ru-RU" dirty="0" smtClean="0"/>
            <a:t>Групповые консультации для родителей, педагогов</a:t>
          </a:r>
        </a:p>
        <a:p>
          <a:r>
            <a: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(с использованием чатов </a:t>
          </a:r>
          <a:r>
            <a:rPr lang="ru-RU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WhatsApp</a:t>
          </a:r>
          <a:r>
            <a: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соцсетях</a:t>
          </a:r>
          <a:r>
            <a: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вебинарные</a:t>
          </a:r>
          <a:r>
            <a: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комнаты </a:t>
          </a:r>
          <a:r>
            <a:rPr lang="ru-RU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Zoom</a:t>
          </a:r>
          <a:r>
            <a:rPr lang="ru-RU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dirty="0"/>
        </a:p>
      </dgm:t>
    </dgm:pt>
    <dgm:pt modelId="{57F0CCB6-DF4E-48C0-94EF-0C2E49008B19}" type="parTrans" cxnId="{740FD9A4-8EBF-43C4-8E7B-9110ADE2CB78}">
      <dgm:prSet/>
      <dgm:spPr/>
      <dgm:t>
        <a:bodyPr/>
        <a:lstStyle/>
        <a:p>
          <a:endParaRPr lang="ru-RU"/>
        </a:p>
      </dgm:t>
    </dgm:pt>
    <dgm:pt modelId="{3244C404-D9AB-4040-855D-8E30463D4D31}" type="sibTrans" cxnId="{740FD9A4-8EBF-43C4-8E7B-9110ADE2CB78}">
      <dgm:prSet/>
      <dgm:spPr/>
      <dgm:t>
        <a:bodyPr/>
        <a:lstStyle/>
        <a:p>
          <a:endParaRPr lang="ru-RU"/>
        </a:p>
      </dgm:t>
    </dgm:pt>
    <dgm:pt modelId="{05F27158-0348-4330-8A18-29CF00EE91DD}">
      <dgm:prSet custT="1"/>
      <dgm:spPr/>
      <dgm:t>
        <a:bodyPr/>
        <a:lstStyle/>
        <a:p>
          <a:r>
            <a:rPr lang="ru-RU" sz="1200" dirty="0" smtClean="0">
              <a:solidFill>
                <a:srgbClr val="FFFF00"/>
              </a:solidFill>
            </a:rPr>
            <a:t>Создание  инструкций по правилам дистанционной работы с акцентом на сочетание разных форматов онлайн-занятий</a:t>
          </a:r>
          <a:endParaRPr lang="ru-RU" sz="1200" dirty="0">
            <a:solidFill>
              <a:srgbClr val="FFFF00"/>
            </a:solidFill>
          </a:endParaRPr>
        </a:p>
      </dgm:t>
    </dgm:pt>
    <dgm:pt modelId="{0C7FFEAE-9072-4D4F-B075-6142DF017D53}" type="parTrans" cxnId="{C3FD1169-01FF-443F-9FB5-2CB269EF5F1C}">
      <dgm:prSet/>
      <dgm:spPr/>
      <dgm:t>
        <a:bodyPr/>
        <a:lstStyle/>
        <a:p>
          <a:endParaRPr lang="ru-RU"/>
        </a:p>
      </dgm:t>
    </dgm:pt>
    <dgm:pt modelId="{4E9F3BE1-FA4E-4CD8-817D-353B7309D70E}" type="sibTrans" cxnId="{C3FD1169-01FF-443F-9FB5-2CB269EF5F1C}">
      <dgm:prSet/>
      <dgm:spPr/>
      <dgm:t>
        <a:bodyPr/>
        <a:lstStyle/>
        <a:p>
          <a:endParaRPr lang="ru-RU"/>
        </a:p>
      </dgm:t>
    </dgm:pt>
    <dgm:pt modelId="{D968DA7A-0667-4432-8F85-6ACBAC7CC360}" type="pres">
      <dgm:prSet presAssocID="{B3A908A9-F99A-46FC-8CF2-009340D142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52E55D-8160-4BD4-9DFD-CFB5E1DF688C}" type="pres">
      <dgm:prSet presAssocID="{52F49885-7563-4FD1-B597-022BD58022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50853-A128-4FE9-99AD-A85D2110672F}" type="pres">
      <dgm:prSet presAssocID="{FE434E4F-F574-48AC-B518-0EDAA08B8AF2}" presName="sibTrans" presStyleCnt="0"/>
      <dgm:spPr/>
    </dgm:pt>
    <dgm:pt modelId="{97915555-ACB9-45F8-8431-BE3CC6602025}" type="pres">
      <dgm:prSet presAssocID="{82BA5076-38E8-41A5-9166-79710E50A81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5074E-26AE-404A-832F-5F9A112F21C6}" type="pres">
      <dgm:prSet presAssocID="{AA83C17C-B8EB-49B9-931C-10554027B805}" presName="sibTrans" presStyleCnt="0"/>
      <dgm:spPr/>
    </dgm:pt>
    <dgm:pt modelId="{591F321E-F931-45CF-88F3-D6F181025600}" type="pres">
      <dgm:prSet presAssocID="{0297E894-4BE3-4BEE-B635-813C4685B7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CD555-468D-4D38-A0D5-6E9EA85AA44C}" type="pres">
      <dgm:prSet presAssocID="{3244C404-D9AB-4040-855D-8E30463D4D31}" presName="sibTrans" presStyleCnt="0"/>
      <dgm:spPr/>
    </dgm:pt>
    <dgm:pt modelId="{6170BB52-624E-45A0-AC06-E599DBA2319A}" type="pres">
      <dgm:prSet presAssocID="{49B60F12-35FF-4EB5-A1F7-6F8B9F4D632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031FD-D4E2-4CB4-AF27-065C73B7261C}" type="pres">
      <dgm:prSet presAssocID="{49E4D45B-12F3-42B2-A2DA-0390A229425D}" presName="sibTrans" presStyleCnt="0"/>
      <dgm:spPr/>
    </dgm:pt>
    <dgm:pt modelId="{0F0955C1-612C-45A7-B1ED-29D79D508141}" type="pres">
      <dgm:prSet presAssocID="{05F27158-0348-4330-8A18-29CF00EE91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B828F-0F3C-4B59-92C4-8AB6153A029F}" srcId="{B3A908A9-F99A-46FC-8CF2-009340D1423A}" destId="{82BA5076-38E8-41A5-9166-79710E50A81C}" srcOrd="1" destOrd="0" parTransId="{E8CEC74E-91FB-4836-8714-84E2E022C1FB}" sibTransId="{AA83C17C-B8EB-49B9-931C-10554027B805}"/>
    <dgm:cxn modelId="{141052DF-720C-41A5-BB41-5CE403DADDB1}" type="presOf" srcId="{49B60F12-35FF-4EB5-A1F7-6F8B9F4D6324}" destId="{6170BB52-624E-45A0-AC06-E599DBA2319A}" srcOrd="0" destOrd="0" presId="urn:microsoft.com/office/officeart/2005/8/layout/default"/>
    <dgm:cxn modelId="{1BA372B9-2AD1-4E03-9374-64D4705A09B0}" srcId="{B3A908A9-F99A-46FC-8CF2-009340D1423A}" destId="{49B60F12-35FF-4EB5-A1F7-6F8B9F4D6324}" srcOrd="3" destOrd="0" parTransId="{77CE00CB-F10B-4BE1-88FD-8C43E3F0478C}" sibTransId="{49E4D45B-12F3-42B2-A2DA-0390A229425D}"/>
    <dgm:cxn modelId="{263F2A8F-8C5E-49BA-AB1F-57E25FD4BDCF}" type="presOf" srcId="{0297E894-4BE3-4BEE-B635-813C4685B7A0}" destId="{591F321E-F931-45CF-88F3-D6F181025600}" srcOrd="0" destOrd="0" presId="urn:microsoft.com/office/officeart/2005/8/layout/default"/>
    <dgm:cxn modelId="{6EDA48CB-71A1-4482-82F1-F6488714080E}" srcId="{B3A908A9-F99A-46FC-8CF2-009340D1423A}" destId="{52F49885-7563-4FD1-B597-022BD580220A}" srcOrd="0" destOrd="0" parTransId="{CC8E8008-6A80-4FF1-AE66-897D391E1B29}" sibTransId="{FE434E4F-F574-48AC-B518-0EDAA08B8AF2}"/>
    <dgm:cxn modelId="{740FD9A4-8EBF-43C4-8E7B-9110ADE2CB78}" srcId="{B3A908A9-F99A-46FC-8CF2-009340D1423A}" destId="{0297E894-4BE3-4BEE-B635-813C4685B7A0}" srcOrd="2" destOrd="0" parTransId="{57F0CCB6-DF4E-48C0-94EF-0C2E49008B19}" sibTransId="{3244C404-D9AB-4040-855D-8E30463D4D31}"/>
    <dgm:cxn modelId="{CB2B2837-7F54-4B85-AA62-3B7B0DEFDC26}" type="presOf" srcId="{B3A908A9-F99A-46FC-8CF2-009340D1423A}" destId="{D968DA7A-0667-4432-8F85-6ACBAC7CC360}" srcOrd="0" destOrd="0" presId="urn:microsoft.com/office/officeart/2005/8/layout/default"/>
    <dgm:cxn modelId="{C8283473-8F92-485F-88B7-03AADB8A58C0}" type="presOf" srcId="{52F49885-7563-4FD1-B597-022BD580220A}" destId="{7A52E55D-8160-4BD4-9DFD-CFB5E1DF688C}" srcOrd="0" destOrd="0" presId="urn:microsoft.com/office/officeart/2005/8/layout/default"/>
    <dgm:cxn modelId="{490F7415-E998-4FC3-93EB-61381B31D35A}" type="presOf" srcId="{82BA5076-38E8-41A5-9166-79710E50A81C}" destId="{97915555-ACB9-45F8-8431-BE3CC6602025}" srcOrd="0" destOrd="0" presId="urn:microsoft.com/office/officeart/2005/8/layout/default"/>
    <dgm:cxn modelId="{75A1DED8-E2B8-4229-AB11-0080E8D827C4}" type="presOf" srcId="{05F27158-0348-4330-8A18-29CF00EE91DD}" destId="{0F0955C1-612C-45A7-B1ED-29D79D508141}" srcOrd="0" destOrd="0" presId="urn:microsoft.com/office/officeart/2005/8/layout/default"/>
    <dgm:cxn modelId="{C3FD1169-01FF-443F-9FB5-2CB269EF5F1C}" srcId="{B3A908A9-F99A-46FC-8CF2-009340D1423A}" destId="{05F27158-0348-4330-8A18-29CF00EE91DD}" srcOrd="4" destOrd="0" parTransId="{0C7FFEAE-9072-4D4F-B075-6142DF017D53}" sibTransId="{4E9F3BE1-FA4E-4CD8-817D-353B7309D70E}"/>
    <dgm:cxn modelId="{99EEEDB4-2584-44D5-9408-81065890B711}" type="presParOf" srcId="{D968DA7A-0667-4432-8F85-6ACBAC7CC360}" destId="{7A52E55D-8160-4BD4-9DFD-CFB5E1DF688C}" srcOrd="0" destOrd="0" presId="urn:microsoft.com/office/officeart/2005/8/layout/default"/>
    <dgm:cxn modelId="{96D2EF11-F3C4-4810-82F9-A3E552B5C326}" type="presParOf" srcId="{D968DA7A-0667-4432-8F85-6ACBAC7CC360}" destId="{56A50853-A128-4FE9-99AD-A85D2110672F}" srcOrd="1" destOrd="0" presId="urn:microsoft.com/office/officeart/2005/8/layout/default"/>
    <dgm:cxn modelId="{D3EAB95F-8B46-467D-98B4-750213CF7555}" type="presParOf" srcId="{D968DA7A-0667-4432-8F85-6ACBAC7CC360}" destId="{97915555-ACB9-45F8-8431-BE3CC6602025}" srcOrd="2" destOrd="0" presId="urn:microsoft.com/office/officeart/2005/8/layout/default"/>
    <dgm:cxn modelId="{4452C98E-01DF-4695-98E4-743D87ECA08A}" type="presParOf" srcId="{D968DA7A-0667-4432-8F85-6ACBAC7CC360}" destId="{0855074E-26AE-404A-832F-5F9A112F21C6}" srcOrd="3" destOrd="0" presId="urn:microsoft.com/office/officeart/2005/8/layout/default"/>
    <dgm:cxn modelId="{3DCEF18E-73D1-4713-A2AF-B6838DD190BD}" type="presParOf" srcId="{D968DA7A-0667-4432-8F85-6ACBAC7CC360}" destId="{591F321E-F931-45CF-88F3-D6F181025600}" srcOrd="4" destOrd="0" presId="urn:microsoft.com/office/officeart/2005/8/layout/default"/>
    <dgm:cxn modelId="{0305C8AA-7E6E-4A24-AD7A-BF0CFB008EC8}" type="presParOf" srcId="{D968DA7A-0667-4432-8F85-6ACBAC7CC360}" destId="{B7ACD555-468D-4D38-A0D5-6E9EA85AA44C}" srcOrd="5" destOrd="0" presId="urn:microsoft.com/office/officeart/2005/8/layout/default"/>
    <dgm:cxn modelId="{13D87AA4-9256-4A11-9B0C-F8363910FA65}" type="presParOf" srcId="{D968DA7A-0667-4432-8F85-6ACBAC7CC360}" destId="{6170BB52-624E-45A0-AC06-E599DBA2319A}" srcOrd="6" destOrd="0" presId="urn:microsoft.com/office/officeart/2005/8/layout/default"/>
    <dgm:cxn modelId="{AEEFD415-7E92-4A98-B8B9-5F2E6C12C3B7}" type="presParOf" srcId="{D968DA7A-0667-4432-8F85-6ACBAC7CC360}" destId="{F80031FD-D4E2-4CB4-AF27-065C73B7261C}" srcOrd="7" destOrd="0" presId="urn:microsoft.com/office/officeart/2005/8/layout/default"/>
    <dgm:cxn modelId="{1F637E01-BCB6-41BB-B6C9-201CA620CB60}" type="presParOf" srcId="{D968DA7A-0667-4432-8F85-6ACBAC7CC360}" destId="{0F0955C1-612C-45A7-B1ED-29D79D50814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92B5E-CB92-4F0C-AE9C-4B88357C442D}">
      <dsp:nvSpPr>
        <dsp:cNvPr id="0" name=""/>
        <dsp:cNvSpPr/>
      </dsp:nvSpPr>
      <dsp:spPr>
        <a:xfrm>
          <a:off x="875783" y="1889125"/>
          <a:ext cx="1915920" cy="147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7960" y="0"/>
              </a:lnTo>
              <a:lnTo>
                <a:pt x="957960" y="1477629"/>
              </a:lnTo>
              <a:lnTo>
                <a:pt x="1915920" y="14776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773256" y="2567451"/>
        <a:ext cx="120976" cy="120976"/>
      </dsp:txXfrm>
    </dsp:sp>
    <dsp:sp modelId="{07AE9D80-6480-47B7-B88F-EE5C81026701}">
      <dsp:nvSpPr>
        <dsp:cNvPr id="0" name=""/>
        <dsp:cNvSpPr/>
      </dsp:nvSpPr>
      <dsp:spPr>
        <a:xfrm>
          <a:off x="875783" y="1843405"/>
          <a:ext cx="1731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31272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698138" y="1845843"/>
        <a:ext cx="86563" cy="86563"/>
      </dsp:txXfrm>
    </dsp:sp>
    <dsp:sp modelId="{F2074C84-9A7E-4486-80BE-F22B433D2259}">
      <dsp:nvSpPr>
        <dsp:cNvPr id="0" name=""/>
        <dsp:cNvSpPr/>
      </dsp:nvSpPr>
      <dsp:spPr>
        <a:xfrm>
          <a:off x="875783" y="622512"/>
          <a:ext cx="1740055" cy="1266612"/>
        </a:xfrm>
        <a:custGeom>
          <a:avLst/>
          <a:gdLst/>
          <a:ahLst/>
          <a:cxnLst/>
          <a:rect l="0" t="0" r="0" b="0"/>
          <a:pathLst>
            <a:path>
              <a:moveTo>
                <a:pt x="0" y="1266612"/>
              </a:moveTo>
              <a:lnTo>
                <a:pt x="870027" y="1266612"/>
              </a:lnTo>
              <a:lnTo>
                <a:pt x="870027" y="0"/>
              </a:lnTo>
              <a:lnTo>
                <a:pt x="174005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692005" y="1202012"/>
        <a:ext cx="107611" cy="107611"/>
      </dsp:txXfrm>
    </dsp:sp>
    <dsp:sp modelId="{98A85147-82CE-44B5-BA08-69A2F403FECD}">
      <dsp:nvSpPr>
        <dsp:cNvPr id="0" name=""/>
        <dsp:cNvSpPr/>
      </dsp:nvSpPr>
      <dsp:spPr>
        <a:xfrm rot="16200000">
          <a:off x="-1451233" y="1451233"/>
          <a:ext cx="3778250" cy="875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Решение: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обучение навыкам</a:t>
          </a:r>
          <a:endParaRPr lang="ru-RU" sz="2400" kern="1200" dirty="0"/>
        </a:p>
      </dsp:txBody>
      <dsp:txXfrm>
        <a:off x="-1451233" y="1451233"/>
        <a:ext cx="3778250" cy="875783"/>
      </dsp:txXfrm>
    </dsp:sp>
    <dsp:sp modelId="{39C48C80-6905-467D-B3D8-9D75AFA04C8D}">
      <dsp:nvSpPr>
        <dsp:cNvPr id="0" name=""/>
        <dsp:cNvSpPr/>
      </dsp:nvSpPr>
      <dsp:spPr>
        <a:xfrm>
          <a:off x="2615839" y="263578"/>
          <a:ext cx="5047991" cy="717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Самодисциплины</a:t>
          </a:r>
          <a:endParaRPr lang="ru-RU" sz="1600" kern="1200" dirty="0"/>
        </a:p>
      </dsp:txBody>
      <dsp:txXfrm>
        <a:off x="2615839" y="263578"/>
        <a:ext cx="5047991" cy="717867"/>
      </dsp:txXfrm>
    </dsp:sp>
    <dsp:sp modelId="{3BEE3C53-54E6-4CE7-B795-3D4F00CC38B5}">
      <dsp:nvSpPr>
        <dsp:cNvPr id="0" name=""/>
        <dsp:cNvSpPr/>
      </dsp:nvSpPr>
      <dsp:spPr>
        <a:xfrm>
          <a:off x="2607056" y="1530191"/>
          <a:ext cx="3778953" cy="717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Концентрации внимания</a:t>
          </a:r>
          <a:endParaRPr lang="ru-RU" sz="1600" kern="1200" dirty="0"/>
        </a:p>
      </dsp:txBody>
      <dsp:txXfrm>
        <a:off x="2607056" y="1530191"/>
        <a:ext cx="3778953" cy="717867"/>
      </dsp:txXfrm>
    </dsp:sp>
    <dsp:sp modelId="{9999102B-537C-4AE5-BFDF-1F58F4AB3A6A}">
      <dsp:nvSpPr>
        <dsp:cNvPr id="0" name=""/>
        <dsp:cNvSpPr/>
      </dsp:nvSpPr>
      <dsp:spPr>
        <a:xfrm>
          <a:off x="2791704" y="3007820"/>
          <a:ext cx="2463529" cy="717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Саморегуляции</a:t>
          </a:r>
          <a:endParaRPr lang="ru-RU" sz="1600" kern="1200" dirty="0"/>
        </a:p>
      </dsp:txBody>
      <dsp:txXfrm>
        <a:off x="2791704" y="3007820"/>
        <a:ext cx="2463529" cy="717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2E55D-8160-4BD4-9DFD-CFB5E1DF688C}">
      <dsp:nvSpPr>
        <dsp:cNvPr id="0" name=""/>
        <dsp:cNvSpPr/>
      </dsp:nvSpPr>
      <dsp:spPr>
        <a:xfrm>
          <a:off x="0" y="78184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C000"/>
              </a:solidFill>
            </a:rPr>
            <a:t>Организация каналов коммуникации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400" kern="1200" dirty="0" err="1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Zoom</a:t>
          </a:r>
          <a:r>
            <a:rPr lang="ru-RU" sz="1400" kern="12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400" kern="1200" dirty="0" err="1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Skype</a:t>
          </a:r>
          <a:r>
            <a:rPr lang="ru-RU" sz="1400" kern="12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400" kern="1200" dirty="0" err="1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WhatsApp</a:t>
          </a:r>
          <a:r>
            <a:rPr lang="ru-RU" sz="1400" kern="12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400" kern="1200" dirty="0" err="1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соцсети</a:t>
          </a:r>
          <a:r>
            <a:rPr lang="ru-RU" sz="1400" kern="12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электронная почта и т.д.)</a:t>
          </a:r>
          <a:endParaRPr lang="ru-RU" sz="1400" kern="1200" dirty="0">
            <a:solidFill>
              <a:srgbClr val="FFFF00"/>
            </a:solidFill>
          </a:endParaRPr>
        </a:p>
      </dsp:txBody>
      <dsp:txXfrm>
        <a:off x="0" y="78184"/>
        <a:ext cx="2786062" cy="1671637"/>
      </dsp:txXfrm>
    </dsp:sp>
    <dsp:sp modelId="{97915555-ACB9-45F8-8431-BE3CC6602025}">
      <dsp:nvSpPr>
        <dsp:cNvPr id="0" name=""/>
        <dsp:cNvSpPr/>
      </dsp:nvSpPr>
      <dsp:spPr>
        <a:xfrm>
          <a:off x="3064668" y="78184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Организация опроса студентов, родителей, педагогов о проблемах, которые волнуют их в период ДО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(</a:t>
          </a:r>
          <a:r>
            <a:rPr lang="ru-RU" sz="1700" kern="1200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Google</a:t>
          </a:r>
          <a:r>
            <a:rPr lang="ru-RU" sz="17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-формы)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064668" y="78184"/>
        <a:ext cx="2786062" cy="1671637"/>
      </dsp:txXfrm>
    </dsp:sp>
    <dsp:sp modelId="{591F321E-F931-45CF-88F3-D6F181025600}">
      <dsp:nvSpPr>
        <dsp:cNvPr id="0" name=""/>
        <dsp:cNvSpPr/>
      </dsp:nvSpPr>
      <dsp:spPr>
        <a:xfrm>
          <a:off x="6129337" y="78184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Групповые консультации для родителей, педагогов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(с использованием чатов </a:t>
          </a:r>
          <a:r>
            <a:rPr lang="ru-RU" sz="1700" kern="1200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WhatsApp</a:t>
          </a:r>
          <a:r>
            <a:rPr lang="ru-RU" sz="17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700" kern="1200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соцсетях</a:t>
          </a:r>
          <a:r>
            <a:rPr lang="ru-RU" sz="17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ru-RU" sz="1700" kern="1200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вебинарные</a:t>
          </a:r>
          <a:r>
            <a:rPr lang="ru-RU" sz="17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комнаты </a:t>
          </a:r>
          <a:r>
            <a:rPr lang="ru-RU" sz="1700" kern="1200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Zoom</a:t>
          </a:r>
          <a:r>
            <a:rPr lang="ru-RU" sz="17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700" kern="1200" dirty="0"/>
        </a:p>
      </dsp:txBody>
      <dsp:txXfrm>
        <a:off x="6129337" y="78184"/>
        <a:ext cx="2786062" cy="1671637"/>
      </dsp:txXfrm>
    </dsp:sp>
    <dsp:sp modelId="{6170BB52-624E-45A0-AC06-E599DBA2319A}">
      <dsp:nvSpPr>
        <dsp:cNvPr id="0" name=""/>
        <dsp:cNvSpPr/>
      </dsp:nvSpPr>
      <dsp:spPr>
        <a:xfrm>
          <a:off x="1532334" y="2028428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Сбор информации, полезные ссылки, информацию о способах связи, план и расписание онлайн мероприятий в облачные хранилища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rPr>
            <a:t> (облачные хранения )</a:t>
          </a:r>
          <a:endParaRPr lang="ru-RU" sz="1100" kern="1200" dirty="0"/>
        </a:p>
      </dsp:txBody>
      <dsp:txXfrm>
        <a:off x="1532334" y="2028428"/>
        <a:ext cx="2786062" cy="1671637"/>
      </dsp:txXfrm>
    </dsp:sp>
    <dsp:sp modelId="{0F0955C1-612C-45A7-B1ED-29D79D508141}">
      <dsp:nvSpPr>
        <dsp:cNvPr id="0" name=""/>
        <dsp:cNvSpPr/>
      </dsp:nvSpPr>
      <dsp:spPr>
        <a:xfrm>
          <a:off x="4597003" y="2028428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00"/>
              </a:solidFill>
            </a:rPr>
            <a:t>Создание  инструкций по правилам дистанционной работы с акцентом на сочетание разных форматов онлайн-занятий</a:t>
          </a:r>
          <a:endParaRPr lang="ru-RU" sz="1200" kern="1200" dirty="0">
            <a:solidFill>
              <a:srgbClr val="FFFF00"/>
            </a:solidFill>
          </a:endParaRPr>
        </a:p>
      </dsp:txBody>
      <dsp:txXfrm>
        <a:off x="4597003" y="2028428"/>
        <a:ext cx="2786062" cy="167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9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9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77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0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3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670E8-1629-454A-AA92-9004F6B3D11C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2037C6-0495-4D55-8A38-E49DB124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3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distant.itmo.ru/human_facto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496CB">
                    <a:lumMod val="75000"/>
                  </a:srgbClr>
                </a:solidFill>
                <a:latin typeface="Trebuchet MS" panose="020B0603020202020204"/>
              </a:rPr>
              <a:t>ОБПОУ «Курский государственный политехнический колледж</a:t>
            </a:r>
            <a:r>
              <a:rPr lang="ru-RU" sz="2400" dirty="0">
                <a:solidFill>
                  <a:srgbClr val="F496CB">
                    <a:lumMod val="75000"/>
                  </a:srgbClr>
                </a:solidFill>
                <a:latin typeface="Trebuchet MS" panose="020B0603020202020204"/>
              </a:rPr>
              <a:t>»</a:t>
            </a:r>
            <a:r>
              <a:rPr lang="ru-RU" sz="3200" dirty="0" smtClean="0">
                <a:solidFill>
                  <a:srgbClr val="BC356F">
                    <a:lumMod val="75000"/>
                  </a:srgbClr>
                </a:solidFill>
                <a:latin typeface="Trebuchet MS" panose="020B0603020202020204"/>
              </a:rPr>
              <a:t/>
            </a:r>
            <a:br>
              <a:rPr lang="ru-RU" sz="3200" dirty="0" smtClean="0">
                <a:solidFill>
                  <a:srgbClr val="BC356F">
                    <a:lumMod val="75000"/>
                  </a:srgbClr>
                </a:solidFill>
                <a:latin typeface="Trebuchet MS" panose="020B0603020202020204"/>
              </a:rPr>
            </a:br>
            <a:r>
              <a:rPr lang="ru-RU" sz="3200" dirty="0" smtClean="0">
                <a:solidFill>
                  <a:srgbClr val="BC356F">
                    <a:lumMod val="75000"/>
                  </a:srgbClr>
                </a:solidFill>
                <a:latin typeface="Trebuchet MS" panose="020B0603020202020204"/>
              </a:rPr>
              <a:t>Психологическая </a:t>
            </a:r>
            <a:r>
              <a:rPr lang="ru-RU" sz="3200" dirty="0">
                <a:solidFill>
                  <a:srgbClr val="BC356F">
                    <a:lumMod val="75000"/>
                  </a:srgbClr>
                </a:solidFill>
                <a:latin typeface="Trebuchet MS" panose="020B0603020202020204"/>
              </a:rPr>
              <a:t>адаптация в ОБПОУ КГПК к дистанционному обучению: заботимся о себе и своих обучающихся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 algn="r">
              <a:buClr>
                <a:srgbClr val="F496CB">
                  <a:lumMod val="75000"/>
                </a:srgbClr>
              </a:buClr>
              <a:buSzPct val="80000"/>
            </a:pPr>
            <a:r>
              <a:rPr lang="ru-RU" dirty="0">
                <a:solidFill>
                  <a:srgbClr val="F496CB">
                    <a:lumMod val="50000"/>
                  </a:srgbClr>
                </a:solidFill>
                <a:latin typeface="Trebuchet MS" panose="020B0603020202020204"/>
              </a:rPr>
              <a:t>Подготовила:</a:t>
            </a:r>
          </a:p>
          <a:p>
            <a:pPr lvl="0" algn="r">
              <a:buClr>
                <a:srgbClr val="F496CB">
                  <a:lumMod val="75000"/>
                </a:srgbClr>
              </a:buClr>
              <a:buSzPct val="80000"/>
            </a:pPr>
            <a:r>
              <a:rPr lang="ru-RU" dirty="0">
                <a:solidFill>
                  <a:srgbClr val="F496CB">
                    <a:lumMod val="50000"/>
                  </a:srgbClr>
                </a:solidFill>
                <a:latin typeface="Trebuchet MS" panose="020B0603020202020204"/>
              </a:rPr>
              <a:t>педагог-психолог</a:t>
            </a:r>
          </a:p>
          <a:p>
            <a:pPr lvl="0" algn="r">
              <a:buClr>
                <a:srgbClr val="F496CB">
                  <a:lumMod val="75000"/>
                </a:srgbClr>
              </a:buClr>
              <a:buSzPct val="80000"/>
            </a:pPr>
            <a:r>
              <a:rPr lang="ru-RU" dirty="0">
                <a:solidFill>
                  <a:srgbClr val="F496CB">
                    <a:lumMod val="50000"/>
                  </a:srgbClr>
                </a:solidFill>
                <a:latin typeface="Trebuchet MS" panose="020B0603020202020204"/>
              </a:rPr>
              <a:t>Шалимова Л.Н.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07" y="4777379"/>
            <a:ext cx="1982798" cy="195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7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9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соблазн несамостоятельной учебы и плохого контроля выполнения домашнего задания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данной проблеме: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нужно просто созреть и понять, что учеба нужна в первую очередь вам, и только при самостоятельном обучении в голове отложатся нужные знания. Ну а если раз в год понадобится помощь на стороне, на знания это никак не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повлияет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Организация тренингов на повышение мотивации, н-р тренинги «Я выбираю..»; «Мотивируем студента на успех»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Использование упражнений на выработку силы воли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24" y="4180108"/>
            <a:ext cx="3461238" cy="230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2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Спасибо за внимание!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46" y="1732085"/>
            <a:ext cx="6825347" cy="4246684"/>
          </a:xfrm>
        </p:spPr>
      </p:pic>
    </p:spTree>
    <p:extLst>
      <p:ext uri="{BB962C8B-B14F-4D97-AF65-F5344CB8AC3E}">
        <p14:creationId xmlns:p14="http://schemas.microsoft.com/office/powerpoint/2010/main" val="425872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1: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тсутствие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личного общения с преподавателем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660665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68" y="4422531"/>
            <a:ext cx="3028070" cy="195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19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2: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технические проблемы в ходе дистанционного обучения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765517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3: </a:t>
            </a: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возможности развивать навыки живого общения (с преподавателями, </a:t>
            </a: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обучающимися</a:t>
            </a: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администрацией колледжа)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Индивидуальное онлайн консультирование, и консультирование через электронную почту, личные сообщения в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Информируем об этих возможностях с привлечением  классных руководителей. 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студентов есть такая возможность задать вопрос педагогу-психологу анонимно через  социальные сети.</a:t>
            </a:r>
            <a:endParaRPr lang="ru-RU" sz="1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Переводим часть групповых и индивидуальных коррекционно-развивающих занятий в онлайн режим, например, с целью развития когнитивных процессов.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Организовываем работу со студентами, реализуя принцип «равный-равному»  через работу психологического  клуба «Путь к себе».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Проводим онлайн-марафоны, придерживаясь их соответствия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тренинговой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работе, но только в дистанционном формате.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Педагог-психолог  отправляет участникам задания, упражнения (например, арт-альбомы, мини-сочинения и эссе на заданную тему) и проводит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возможностью получения обратной связи.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3" y="84991"/>
            <a:ext cx="2048609" cy="204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6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Синдрома профессионального выгорания»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у преподавателей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1000"/>
              </a:spcAft>
              <a:buClr>
                <a:srgbClr val="F496CB">
                  <a:lumMod val="75000"/>
                </a:srgbClr>
              </a:buClr>
              <a:buSzPct val="80000"/>
              <a:buNone/>
            </a:pPr>
            <a:r>
              <a:rPr lang="ru-RU" sz="2600" b="1" dirty="0" smtClean="0">
                <a:solidFill>
                  <a:srgbClr val="E6533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Результатом </a:t>
            </a:r>
            <a:r>
              <a:rPr lang="ru-RU" sz="2600" b="1" dirty="0">
                <a:solidFill>
                  <a:srgbClr val="E65331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с преподавателями является:</a:t>
            </a:r>
            <a:endParaRPr lang="ru-RU" sz="2600" dirty="0">
              <a:solidFill>
                <a:srgbClr val="E65331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ru-RU" sz="2600" dirty="0">
                <a:solidFill>
                  <a:srgbClr val="E6533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1.Обучение способам </a:t>
            </a:r>
            <a:r>
              <a:rPr lang="ru-RU" sz="2600" dirty="0" err="1">
                <a:solidFill>
                  <a:srgbClr val="E6533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600" dirty="0">
                <a:solidFill>
                  <a:srgbClr val="E6533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rgbClr val="E65331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ru-RU" sz="2600" dirty="0">
                <a:solidFill>
                  <a:srgbClr val="E6533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Снижение </a:t>
            </a:r>
            <a:r>
              <a:rPr lang="ru-RU" sz="2600" dirty="0" smtClean="0">
                <a:solidFill>
                  <a:srgbClr val="E6533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психоэмоционального </a:t>
            </a:r>
            <a:r>
              <a:rPr lang="ru-RU" sz="2600" dirty="0">
                <a:solidFill>
                  <a:srgbClr val="E6533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напряжения.</a:t>
            </a:r>
            <a:endParaRPr lang="ru-RU" sz="2600" dirty="0">
              <a:solidFill>
                <a:srgbClr val="E65331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ru-RU" sz="2600" dirty="0">
                <a:solidFill>
                  <a:srgbClr val="E6533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Общая гармонизация состояния преподавателей.</a:t>
            </a:r>
            <a:endParaRPr lang="ru-RU" sz="2600" dirty="0">
              <a:solidFill>
                <a:srgbClr val="E65331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F496CB">
                  <a:lumMod val="75000"/>
                </a:srgbClr>
              </a:buClr>
              <a:buSzPct val="80000"/>
              <a:buFont typeface="Wingdings 3" charset="2"/>
              <a:buChar char=""/>
            </a:pPr>
            <a:r>
              <a:rPr lang="ru-RU" sz="2600" dirty="0">
                <a:solidFill>
                  <a:srgbClr val="E65331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Активизация личностных ресурсов.</a:t>
            </a:r>
            <a:endParaRPr lang="ru-RU" sz="2600" dirty="0">
              <a:solidFill>
                <a:srgbClr val="E65331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buNone/>
            </a:pP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Овладение техниками: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1.Дыхательные техники.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2.Мышечной релаксации Джекобсона.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4.Аутотренинг по методу Шульца.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6.Психотехническими упражнениями.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Арт-терапии.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Визуализации.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46" y="1707543"/>
            <a:ext cx="3261946" cy="197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61" y="3929056"/>
            <a:ext cx="3587262" cy="2385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61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5: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самомотивации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самодисциплины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преподавателей приемам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способствующим преодолению студентами проблемных ситуаций, а также повышающие учебную мотивацию в процессе виртуального взаимодействия с </a:t>
            </a: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преподавателем</a:t>
            </a:r>
          </a:p>
          <a:p>
            <a:pPr>
              <a:buAutoNum type="arabicPeriod"/>
            </a:pP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Проведение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онлайн-тренингов, групповых и индивидуальных занятий со студентами по повышению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самомотивации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и самодисциплины</a:t>
            </a:r>
          </a:p>
          <a:p>
            <a:pPr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Рекомендации для родителей «Повышение мотивации у детей в период ДО»</a:t>
            </a:r>
          </a:p>
          <a:p>
            <a:pPr>
              <a:buAutoNum type="arabicPeriod"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07" y="4224983"/>
            <a:ext cx="3661874" cy="2378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979" y="4391252"/>
            <a:ext cx="3440728" cy="15199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465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6: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 не может сравнивать свои достижения с достижениями сокурсников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 вот это скорее плюс, ведь теперь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студент может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свободно и объективно оценивать себя без оглядки на окружающих.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Таким образом, мы повышаем, направляя студентов и оказывая им психологическую поддержку, у студентов навыки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Soft Skills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(самооценка, коммуникация,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самопрезентация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тд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54" y="4022411"/>
            <a:ext cx="3114838" cy="17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7: </a:t>
            </a:r>
            <a: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повышенная 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тревожность и стрессы при </a:t>
            </a:r>
            <a:r>
              <a:rPr lang="ru-RU" sz="27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2056" y="1264555"/>
            <a:ext cx="8915400" cy="53120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простых упражнений, направленных на снижение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тревожностидля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студентов:</a:t>
            </a:r>
            <a:endParaRPr lang="ru-RU" sz="1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№ 1. МОТИВАЦИЯ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№ 2. Дыхательные техники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Успокаивающее дыхание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Расслабляющее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Толчковое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Огненное дыхание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Связывающее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дыхание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№ 3. Расслабляющая медитация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№ 4. ПАЛОЧКА-ВЫРУЧАЛОЧКА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№ 5.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Арттерапия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99" y="1905000"/>
            <a:ext cx="2199295" cy="250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994" y="4988104"/>
            <a:ext cx="2384301" cy="158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17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8: </a:t>
            </a: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преподавателю сложно оценить невербальные показатели усвоения и понимания материала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3896" y="2256692"/>
            <a:ext cx="8915400" cy="3777622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>
                <a:solidFill>
                  <a:srgbClr val="1C1C1C"/>
                </a:solidFill>
                <a:latin typeface="Open Sans"/>
              </a:rPr>
              <a:t>Вот несколько </a:t>
            </a:r>
            <a:r>
              <a:rPr lang="ru-RU" dirty="0">
                <a:solidFill>
                  <a:srgbClr val="1946BA"/>
                </a:solidFill>
                <a:latin typeface="inherit"/>
                <a:hlinkClick r:id="rId2"/>
              </a:rPr>
              <a:t>советов</a:t>
            </a:r>
            <a:r>
              <a:rPr lang="ru-RU" dirty="0">
                <a:solidFill>
                  <a:srgbClr val="1C1C1C"/>
                </a:solidFill>
                <a:latin typeface="Open Sans"/>
              </a:rPr>
              <a:t>, как организовать занятие в онлайн-режиме: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C1C"/>
                </a:solidFill>
                <a:latin typeface="inherit"/>
              </a:rPr>
              <a:t>не затягивать введение;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C1C"/>
                </a:solidFill>
                <a:latin typeface="inherit"/>
              </a:rPr>
              <a:t>использовать переходы между темами, резюмировать все сказанное;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C1C"/>
                </a:solidFill>
                <a:latin typeface="inherit"/>
              </a:rPr>
              <a:t>использовать больше примеров и кейсов;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C1C"/>
                </a:solidFill>
                <a:latin typeface="inherit"/>
              </a:rPr>
              <a:t>добавить больше упражнений и </a:t>
            </a:r>
            <a:r>
              <a:rPr lang="ru-RU" dirty="0" err="1">
                <a:solidFill>
                  <a:srgbClr val="1C1C1C"/>
                </a:solidFill>
                <a:latin typeface="inherit"/>
              </a:rPr>
              <a:t>интерактивов</a:t>
            </a:r>
            <a:r>
              <a:rPr lang="ru-RU" dirty="0">
                <a:solidFill>
                  <a:srgbClr val="1C1C1C"/>
                </a:solidFill>
                <a:latin typeface="inherit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C1C"/>
                </a:solidFill>
                <a:latin typeface="inherit"/>
              </a:rPr>
              <a:t>избегать вопросов и разговоров не по теме;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C1C"/>
                </a:solidFill>
                <a:latin typeface="inherit"/>
              </a:rPr>
              <a:t>не игнорировать вопросы студентов, но и не прерываться постоянно, реагируя на все комментарии;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C1C"/>
                </a:solidFill>
                <a:latin typeface="inherit"/>
              </a:rPr>
              <a:t>отвечать на вопросы порциями после очередного блока информации или в конце занятия;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C1C"/>
                </a:solidFill>
                <a:latin typeface="inherit"/>
              </a:rPr>
              <a:t>проверять понимание студентов в конце или по ходу трансляции опросами или тестами;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C1C1C"/>
                </a:solidFill>
                <a:latin typeface="inherit"/>
              </a:rPr>
              <a:t>не перебарщивать с количеством информации и тестов.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544" y="2101361"/>
            <a:ext cx="2652063" cy="189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70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</TotalTime>
  <Words>721</Words>
  <Application>Microsoft Office PowerPoint</Application>
  <PresentationFormat>Широкоэкранный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inherit</vt:lpstr>
      <vt:lpstr>Open Sans</vt:lpstr>
      <vt:lpstr>Times New Roman</vt:lpstr>
      <vt:lpstr>Trebuchet MS</vt:lpstr>
      <vt:lpstr>Wingdings 3</vt:lpstr>
      <vt:lpstr>Легкий дым</vt:lpstr>
      <vt:lpstr>ОБПОУ «Курский государственный политехнический колледж» Психологическая адаптация в ОБПОУ КГПК к дистанционному обучению: заботимся о себе и своих обучающихся</vt:lpstr>
      <vt:lpstr>Проблема 1: отсутствие личного общения с преподавателем </vt:lpstr>
      <vt:lpstr>Проблема 2: технические проблемы в ходе дистанционного обучения </vt:lpstr>
      <vt:lpstr>Проблема 3: нет возможности развивать навыки живого общения (с преподавателями, обучающимися, администрацией колледжа) </vt:lpstr>
      <vt:lpstr>Проблема 4: «Синдрома профессионального выгорания» у преподавателей </vt:lpstr>
      <vt:lpstr>Проблема 5: отсутствие самомотивации и самодисциплины </vt:lpstr>
      <vt:lpstr>Проблема 6: студент не может сравнивать свои достижения с достижениями сокурсников </vt:lpstr>
      <vt:lpstr>Проблема 7: повышенная тревожность и стрессы при ДО </vt:lpstr>
      <vt:lpstr>Проблема 8: преподавателю сложно оценить невербальные показатели усвоения и понимания материала </vt:lpstr>
      <vt:lpstr>Проблема 9: соблазн несамостоятельной учебы и плохого контроля выполнения домашнего задания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ОБПОУ «Курский государственный политехнический колледж» Психологическая адаптация в ОБПОУ КГПК к дистанционному обучению: заботимся о себе и своих обучающихся</dc:title>
  <dc:creator>Шалимова Людмила Леонидовна</dc:creator>
  <cp:lastModifiedBy>Шалимова Людмила Леонидовна</cp:lastModifiedBy>
  <cp:revision>20</cp:revision>
  <dcterms:created xsi:type="dcterms:W3CDTF">2021-01-26T09:25:26Z</dcterms:created>
  <dcterms:modified xsi:type="dcterms:W3CDTF">2021-01-27T08:27:57Z</dcterms:modified>
</cp:coreProperties>
</file>